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108"/>
    <a:srgbClr val="E4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 rtl="1">
              <a:defRPr sz="6000" baseline="0">
                <a:cs typeface="B Titr" panose="00000700000000000000" pitchFamily="2" charset="-78"/>
              </a:defRPr>
            </a:lvl1pPr>
          </a:lstStyle>
          <a:p>
            <a:r>
              <a:rPr lang="fa-IR" dirty="0" smtClean="0"/>
              <a:t>عنوان مقاله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cs typeface="B Titr" panose="000007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نویسندگان </a:t>
            </a:r>
            <a:r>
              <a:rPr lang="fa-IR" dirty="0" smtClean="0"/>
              <a:t>و موسسه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0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1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5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4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B888-986A-4CFD-8475-F0E1F8ECA680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86" y="0"/>
            <a:ext cx="12200886" cy="150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1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4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Dr-ghiasi</dc:creator>
  <cp:lastModifiedBy>SamRayaneh</cp:lastModifiedBy>
  <cp:revision>6</cp:revision>
  <dcterms:created xsi:type="dcterms:W3CDTF">2021-05-30T07:03:57Z</dcterms:created>
  <dcterms:modified xsi:type="dcterms:W3CDTF">2022-07-26T10:29:35Z</dcterms:modified>
</cp:coreProperties>
</file>